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9"/>
    <p:restoredTop sz="94732"/>
  </p:normalViewPr>
  <p:slideViewPr>
    <p:cSldViewPr snapToGrid="0" snapToObjects="1">
      <p:cViewPr varScale="1">
        <p:scale>
          <a:sx n="26" d="100"/>
          <a:sy n="26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4211D-27A1-E24C-BAF7-D9D894119E0D}" type="datetimeFigureOut">
              <a:rPr lang="ro-RO" smtClean="0"/>
              <a:t>16.10.2021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FD681-3A12-A94B-9A53-0777F649666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251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6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7" algn="l" defTabSz="2479576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6" algn="l" defTabSz="2479576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4" algn="l" defTabSz="2479576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1" algn="l" defTabSz="2479576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38" algn="l" defTabSz="2479576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27" algn="l" defTabSz="2479576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15" algn="l" defTabSz="2479576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02" algn="l" defTabSz="2479576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FD681-3A12-A94B-9A53-0777F6496664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079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nner 2">
            <a:extLst>
              <a:ext uri="{FF2B5EF4-FFF2-40B4-BE49-F238E27FC236}">
                <a16:creationId xmlns:a16="http://schemas.microsoft.com/office/drawing/2014/main" id="{99C49953-89FF-E747-A29D-D1AC5D82FB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49547"/>
            <a:ext cx="30275213" cy="7340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1"/>
            <a:ext cx="25733931" cy="4664696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0A5DAF-7F08-7744-ABBD-282B80A49E9D}"/>
              </a:ext>
            </a:extLst>
          </p:cNvPr>
          <p:cNvSpPr/>
          <p:nvPr userDrawn="1"/>
        </p:nvSpPr>
        <p:spPr>
          <a:xfrm>
            <a:off x="1" y="20733946"/>
            <a:ext cx="30275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Sesiunea</a:t>
            </a:r>
            <a:r>
              <a:rPr lang="en-GB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Științifică</a:t>
            </a:r>
            <a:r>
              <a:rPr lang="en-GB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Facultății</a:t>
            </a:r>
            <a:r>
              <a:rPr lang="en-GB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2800" dirty="0" err="1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Biologie</a:t>
            </a:r>
            <a:r>
              <a:rPr lang="en-GB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 “</a:t>
            </a:r>
            <a:r>
              <a:rPr lang="ro-RO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Tendințe în Biologie: de la molecule la sisteme complexe”, 28 - 29 octombrie 2021, Iași, România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120089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nner 2">
            <a:extLst>
              <a:ext uri="{FF2B5EF4-FFF2-40B4-BE49-F238E27FC236}">
                <a16:creationId xmlns:a16="http://schemas.microsoft.com/office/drawing/2014/main" id="{220AE38B-05F8-B64E-8158-92FC7367AE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649548"/>
            <a:ext cx="30275213" cy="73407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18" y="4406893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19" y="8980713"/>
            <a:ext cx="26112371" cy="10540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11AC-74D7-DA40-BD4B-F7719CA0B937}"/>
              </a:ext>
            </a:extLst>
          </p:cNvPr>
          <p:cNvSpPr/>
          <p:nvPr userDrawn="1"/>
        </p:nvSpPr>
        <p:spPr>
          <a:xfrm>
            <a:off x="0" y="0"/>
            <a:ext cx="30275212" cy="2645229"/>
          </a:xfrm>
          <a:prstGeom prst="rect">
            <a:avLst/>
          </a:prstGeom>
          <a:solidFill>
            <a:srgbClr val="144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4FB3E0-D918-4E4A-9C9E-979E6B91ADBE}"/>
              </a:ext>
            </a:extLst>
          </p:cNvPr>
          <p:cNvSpPr/>
          <p:nvPr userDrawn="1"/>
        </p:nvSpPr>
        <p:spPr>
          <a:xfrm>
            <a:off x="1" y="20733946"/>
            <a:ext cx="30275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Sesiunea</a:t>
            </a:r>
            <a:r>
              <a:rPr lang="en-GB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Științifică</a:t>
            </a:r>
            <a:r>
              <a:rPr lang="en-GB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Facultății</a:t>
            </a:r>
            <a:r>
              <a:rPr lang="en-GB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2800" dirty="0" err="1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Biologie</a:t>
            </a:r>
            <a:r>
              <a:rPr lang="en-GB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 “</a:t>
            </a:r>
            <a:r>
              <a:rPr lang="ro-RO" sz="2800" dirty="0">
                <a:solidFill>
                  <a:schemeClr val="bg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Tendințe în Biologie: de la molecule la sisteme complexe”, 28 - 29 octombrie 2021, Iași, România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174247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80A2-0DA1-9340-8934-BF33A82C9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41545"/>
            <a:ext cx="30275213" cy="844081"/>
          </a:xfrm>
        </p:spPr>
        <p:txBody>
          <a:bodyPr>
            <a:normAutofit fontScale="90000"/>
          </a:bodyPr>
          <a:lstStyle/>
          <a:p>
            <a:r>
              <a:rPr lang="en-US" sz="6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Titlul</a:t>
            </a: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prezentării</a:t>
            </a:r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Times New Roman, Bold, 66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2E549F-DFA1-094F-85EA-9C861AA11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638" y="3349272"/>
            <a:ext cx="22706410" cy="89021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Subtitluri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Times New Roman, Bold, 48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2FD613-0A38-E54F-B5AE-A356D6335FCD}"/>
              </a:ext>
            </a:extLst>
          </p:cNvPr>
          <p:cNvSpPr txBox="1"/>
          <p:nvPr/>
        </p:nvSpPr>
        <p:spPr>
          <a:xfrm>
            <a:off x="597856" y="0"/>
            <a:ext cx="2509784" cy="270843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Logo-ul </a:t>
            </a:r>
            <a:r>
              <a:rPr lang="en-US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instituției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alt element </a:t>
            </a:r>
            <a:r>
              <a:rPr lang="en-US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relevant.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F9CC3DB-DFF2-AF4C-81BB-92C02DE7968D}"/>
              </a:ext>
            </a:extLst>
          </p:cNvPr>
          <p:cNvSpPr txBox="1">
            <a:spLocks/>
          </p:cNvSpPr>
          <p:nvPr/>
        </p:nvSpPr>
        <p:spPr>
          <a:xfrm>
            <a:off x="3107640" y="1059285"/>
            <a:ext cx="27167573" cy="55408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28511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70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Prenume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autorul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subliniat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Times New Roman, 36,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Popescu Ion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Georgescu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Popa Cristian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0D6FF16-19E2-9547-AFD4-B645A3A97697}"/>
              </a:ext>
            </a:extLst>
          </p:cNvPr>
          <p:cNvSpPr txBox="1">
            <a:spLocks/>
          </p:cNvSpPr>
          <p:nvPr/>
        </p:nvSpPr>
        <p:spPr>
          <a:xfrm>
            <a:off x="0" y="1851823"/>
            <a:ext cx="30275213" cy="6568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8511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70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Afilierea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autorilor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Times New Roman,  Size 24,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Facultaatea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Universitatea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Cuza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din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Iași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Iași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2BBB199-D401-A241-8CAF-7A0FA17D6BE4}"/>
              </a:ext>
            </a:extLst>
          </p:cNvPr>
          <p:cNvSpPr txBox="1">
            <a:spLocks/>
          </p:cNvSpPr>
          <p:nvPr/>
        </p:nvSpPr>
        <p:spPr>
          <a:xfrm>
            <a:off x="237638" y="6189454"/>
            <a:ext cx="11843526" cy="3397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851191" rtl="0" eaLnBrk="1" latinLnBrk="0" hangingPunct="1">
              <a:lnSpc>
                <a:spcPct val="90000"/>
              </a:lnSpc>
              <a:spcBef>
                <a:spcPts val="3118"/>
              </a:spcBef>
              <a:buFont typeface="Arial" panose="020B0604020202020204" pitchFamily="34" charset="0"/>
              <a:buNone/>
              <a:defRPr sz="74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5595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6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5119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76786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02381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2797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53572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79167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04763" indent="0" algn="ctr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None/>
              <a:defRPr sz="49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Text– Times New Roman, dimensiunea fontului nu mai mică de 32.</a:t>
            </a:r>
          </a:p>
          <a:p>
            <a:pPr algn="l"/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Fiecare poster va conține 4 secțiuni: </a:t>
            </a:r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Introducere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Rezultate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delimitate clar prin subtitlurile corespunzătoare și, dacă e cazul prin elemente grafice. Figurile vor fi numerotate în ordinea apariției lor și vor fi suficient de mari pentru a permite distingerea detaliilor atunci când documentul PowerPoint este vizualizat în modul </a:t>
            </a:r>
            <a:r>
              <a:rPr lang="ro-RO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</a:t>
            </a:r>
          </a:p>
          <a:p>
            <a:pPr algn="l"/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2438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154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Titlul prezentării, Times New Roman, Bold, 66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Profesor Dr. Habil. Marius Mihasan</dc:creator>
  <cp:lastModifiedBy>Profesor Dr. Habil. Luminița Bejenaru</cp:lastModifiedBy>
  <cp:revision>8</cp:revision>
  <dcterms:created xsi:type="dcterms:W3CDTF">2021-10-14T09:35:00Z</dcterms:created>
  <dcterms:modified xsi:type="dcterms:W3CDTF">2021-10-16T06:36:33Z</dcterms:modified>
</cp:coreProperties>
</file>